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3" r:id="rId7"/>
    <p:sldId id="266" r:id="rId8"/>
    <p:sldId id="262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54C70-3CFD-4C0D-838C-9DF0721FFBC7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4DF40-5116-429B-8DD1-30364B876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4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443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14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79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46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36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680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560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363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828801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430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85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800"/>
            <a:ext cx="5851525" cy="802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2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48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63083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63083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02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1" y="1600201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97601" y="1600201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922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09601" y="1535112"/>
            <a:ext cx="5386916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09601" y="2174875"/>
            <a:ext cx="5386916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93367" y="1535112"/>
            <a:ext cx="538903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032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99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39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091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09601" y="273051"/>
            <a:ext cx="4011084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122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1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2389718" y="612775"/>
            <a:ext cx="7315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389718" y="5367338"/>
            <a:ext cx="73151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113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2388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s-ES" sz="54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Virtualización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D3514F2-FEE6-493C-89F8-E52F99F6CAAA}"/>
              </a:ext>
            </a:extLst>
          </p:cNvPr>
          <p:cNvSpPr/>
          <p:nvPr/>
        </p:nvSpPr>
        <p:spPr>
          <a:xfrm>
            <a:off x="3135923" y="198025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Un </a:t>
            </a:r>
            <a:r>
              <a:rPr lang="en-US" dirty="0" err="1"/>
              <a:t>poco</a:t>
            </a:r>
            <a:r>
              <a:rPr lang="en-US" dirty="0"/>
              <a:t> de </a:t>
            </a:r>
            <a:r>
              <a:rPr lang="en-US" dirty="0" err="1"/>
              <a:t>historia</a:t>
            </a:r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y para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Cuales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 para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(gratis y de </a:t>
            </a:r>
            <a:r>
              <a:rPr lang="en-US" dirty="0" err="1"/>
              <a:t>pago</a:t>
            </a:r>
            <a:r>
              <a:rPr lang="en-US" dirty="0"/>
              <a:t>)</a:t>
            </a:r>
          </a:p>
          <a:p>
            <a:r>
              <a:rPr lang="en-US" dirty="0"/>
              <a:t> </a:t>
            </a: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cuadro</a:t>
            </a:r>
            <a:r>
              <a:rPr lang="en-US" dirty="0"/>
              <a:t> </a:t>
            </a:r>
            <a:r>
              <a:rPr lang="en-US" dirty="0" err="1"/>
              <a:t>comparativo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y </a:t>
            </a:r>
            <a:r>
              <a:rPr lang="en-US" dirty="0" err="1"/>
              <a:t>desventajas</a:t>
            </a:r>
            <a:r>
              <a:rPr lang="en-US" dirty="0"/>
              <a:t> de la </a:t>
            </a:r>
            <a:r>
              <a:rPr lang="en-US" dirty="0" err="1"/>
              <a:t>virtualización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Mostrar</a:t>
            </a:r>
            <a:r>
              <a:rPr lang="en-US" dirty="0"/>
              <a:t> un demo </a:t>
            </a:r>
            <a:r>
              <a:rPr lang="en-US" dirty="0" err="1"/>
              <a:t>funcional</a:t>
            </a:r>
            <a:r>
              <a:rPr lang="en-US" dirty="0"/>
              <a:t> a la </a:t>
            </a:r>
            <a:r>
              <a:rPr lang="en-US" dirty="0" err="1"/>
              <a:t>clase</a:t>
            </a:r>
            <a:r>
              <a:rPr lang="en-US" dirty="0"/>
              <a:t>.</a:t>
            </a:r>
          </a:p>
          <a:p>
            <a:r>
              <a:rPr lang="en-US" dirty="0"/>
              <a:t> </a:t>
            </a:r>
            <a:r>
              <a:rPr lang="en-US" dirty="0" err="1"/>
              <a:t>Requerimientos</a:t>
            </a:r>
            <a:r>
              <a:rPr lang="en-US" dirty="0"/>
              <a:t> de </a:t>
            </a:r>
            <a:r>
              <a:rPr lang="en-US" dirty="0" err="1"/>
              <a:t>instalación</a:t>
            </a:r>
            <a:r>
              <a:rPr lang="en-US" dirty="0"/>
              <a:t>.</a:t>
            </a:r>
          </a:p>
          <a:p>
            <a:r>
              <a:rPr lang="en-US" dirty="0"/>
              <a:t> </a:t>
            </a:r>
            <a:r>
              <a:rPr lang="en-US" dirty="0" err="1"/>
              <a:t>Mencionar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instalación</a:t>
            </a:r>
            <a:r>
              <a:rPr lang="en-US" dirty="0"/>
              <a:t> y </a:t>
            </a:r>
            <a:r>
              <a:rPr lang="en-US" dirty="0" err="1"/>
              <a:t>configuración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9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s-ES" sz="54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Virtualización</a:t>
            </a:r>
          </a:p>
        </p:txBody>
      </p:sp>
    </p:spTree>
    <p:extLst>
      <p:ext uri="{BB962C8B-B14F-4D97-AF65-F5344CB8AC3E}">
        <p14:creationId xmlns:p14="http://schemas.microsoft.com/office/powerpoint/2010/main" val="3522674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84D88-4FA4-4A55-9EA3-7807017F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E96E0B-3600-4AF2-9820-4DE96B451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C4A59B4-B4B7-4FCB-A774-EB95CBF1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D27C9C-87DD-4A8A-98E1-CC3F236ED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" y="86091"/>
            <a:ext cx="2544908" cy="229662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E7188E0-D051-4FF3-8B90-8B99D511AB58}"/>
              </a:ext>
            </a:extLst>
          </p:cNvPr>
          <p:cNvSpPr/>
          <p:nvPr/>
        </p:nvSpPr>
        <p:spPr>
          <a:xfrm>
            <a:off x="2244106" y="1525397"/>
            <a:ext cx="7815153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Taller #1 </a:t>
            </a:r>
            <a:r>
              <a:rPr lang="es-C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Virtualización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</a:p>
          <a:p>
            <a:pPr algn="ctr"/>
            <a:endParaRPr lang="es-E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Oscar Vega.</a:t>
            </a:r>
          </a:p>
          <a:p>
            <a:pPr algn="ctr"/>
            <a:r>
              <a:rPr lang="es-ES"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Kevin Arias.</a:t>
            </a:r>
            <a:endParaRPr lang="es-E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Roque Chacón.</a:t>
            </a:r>
          </a:p>
          <a:p>
            <a:pPr algn="ctr"/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332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4E0D57-F5F2-424F-B159-BA0FFF4E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s-ES" sz="5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10162AF-A604-49C3-903B-636BAFED135C}"/>
              </a:ext>
            </a:extLst>
          </p:cNvPr>
          <p:cNvSpPr/>
          <p:nvPr/>
        </p:nvSpPr>
        <p:spPr>
          <a:xfrm>
            <a:off x="4365109" y="2826658"/>
            <a:ext cx="34617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Taller #1 </a:t>
            </a:r>
          </a:p>
        </p:txBody>
      </p:sp>
    </p:spTree>
    <p:extLst>
      <p:ext uri="{BB962C8B-B14F-4D97-AF65-F5344CB8AC3E}">
        <p14:creationId xmlns:p14="http://schemas.microsoft.com/office/powerpoint/2010/main" val="327829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84B8D32-EBC8-4F46-B1D6-CA378B5AE1A8}"/>
              </a:ext>
            </a:extLst>
          </p:cNvPr>
          <p:cNvSpPr txBox="1"/>
          <p:nvPr/>
        </p:nvSpPr>
        <p:spPr>
          <a:xfrm>
            <a:off x="615462" y="2409092"/>
            <a:ext cx="662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Historia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y para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Cuales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 para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(gratis y de </a:t>
            </a:r>
            <a:r>
              <a:rPr lang="en-US" dirty="0" err="1"/>
              <a:t>pago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cuadro</a:t>
            </a:r>
            <a:r>
              <a:rPr lang="en-US" dirty="0"/>
              <a:t> </a:t>
            </a:r>
            <a:r>
              <a:rPr lang="en-US" dirty="0" err="1"/>
              <a:t>comparativo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y </a:t>
            </a:r>
            <a:r>
              <a:rPr lang="en-US" dirty="0" err="1"/>
              <a:t>desventajas</a:t>
            </a:r>
            <a:r>
              <a:rPr lang="en-US" dirty="0"/>
              <a:t> de la </a:t>
            </a:r>
            <a:r>
              <a:rPr lang="en-US" dirty="0" err="1"/>
              <a:t>virtualización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Mostrar</a:t>
            </a:r>
            <a:r>
              <a:rPr lang="en-US" dirty="0"/>
              <a:t> un demo </a:t>
            </a:r>
            <a:r>
              <a:rPr lang="en-US" dirty="0" err="1"/>
              <a:t>funcional</a:t>
            </a:r>
            <a:r>
              <a:rPr lang="en-US" dirty="0"/>
              <a:t> a la </a:t>
            </a:r>
            <a:r>
              <a:rPr lang="en-US" dirty="0" err="1"/>
              <a:t>clase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Requerimientos</a:t>
            </a:r>
            <a:r>
              <a:rPr lang="en-US" dirty="0"/>
              <a:t> de </a:t>
            </a:r>
            <a:r>
              <a:rPr lang="en-US" dirty="0" err="1"/>
              <a:t>instalación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Mencionar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instalación</a:t>
            </a:r>
            <a:r>
              <a:rPr lang="en-US" dirty="0"/>
              <a:t> y </a:t>
            </a:r>
            <a:r>
              <a:rPr lang="en-US" dirty="0" err="1"/>
              <a:t>configuración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95C50E9-0D04-4293-8DD0-9C165D324C9F}"/>
              </a:ext>
            </a:extLst>
          </p:cNvPr>
          <p:cNvSpPr/>
          <p:nvPr/>
        </p:nvSpPr>
        <p:spPr>
          <a:xfrm>
            <a:off x="4801496" y="188640"/>
            <a:ext cx="2723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Agenda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CBE14A-9218-4A39-BAC1-5F6E6DF4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931" y="263183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27807D5-7AC2-4DDA-8B20-85223A071CA5}"/>
              </a:ext>
            </a:extLst>
          </p:cNvPr>
          <p:cNvSpPr/>
          <p:nvPr/>
        </p:nvSpPr>
        <p:spPr>
          <a:xfrm>
            <a:off x="427892" y="236284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R" dirty="0"/>
              <a:t>La virtualización es una tecnología que fue desarrollada por IBM en los años 60s. La primera computadora diseñada específicamente para virtualización fue el mainframe IBM S/360 Modelo 67. 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DC31E66-9CE1-4D94-8688-7AA1A24A5230}"/>
              </a:ext>
            </a:extLst>
          </p:cNvPr>
          <p:cNvSpPr/>
          <p:nvPr/>
        </p:nvSpPr>
        <p:spPr>
          <a:xfrm>
            <a:off x="4732438" y="188640"/>
            <a:ext cx="2762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Historia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8C71C8-D748-4A4A-8B26-B1BA9A3C0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28" y="1709178"/>
            <a:ext cx="5648097" cy="37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9B3B5D-09EA-4C44-80A3-180239A30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77" y="1532058"/>
            <a:ext cx="6450623" cy="53259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F5162A-F245-44F4-A838-68B812804E73}"/>
              </a:ext>
            </a:extLst>
          </p:cNvPr>
          <p:cNvSpPr/>
          <p:nvPr/>
        </p:nvSpPr>
        <p:spPr>
          <a:xfrm>
            <a:off x="1622994" y="101042"/>
            <a:ext cx="86376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Que es virtualizar?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C2C2D81-08A2-4C39-890E-D72BA49C7030}"/>
              </a:ext>
            </a:extLst>
          </p:cNvPr>
          <p:cNvSpPr/>
          <p:nvPr/>
        </p:nvSpPr>
        <p:spPr>
          <a:xfrm>
            <a:off x="427892" y="2226975"/>
            <a:ext cx="531348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R" sz="2400" dirty="0"/>
              <a:t>La virtualización es el proceso de crear una representación basada en software (o virtual), en lugar de una física. La virtualización se puede aplicar a servidores, aplicaciones, almacenamiento y redes, y es la manera más eficaz de reducir los costos de TI y aumentar la eficiencia y la agilidad de los negocios de cualquier tamaño.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882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04675B-08A1-4D05-B611-519718D485E8}"/>
              </a:ext>
            </a:extLst>
          </p:cNvPr>
          <p:cNvSpPr/>
          <p:nvPr/>
        </p:nvSpPr>
        <p:spPr>
          <a:xfrm>
            <a:off x="3505171" y="188641"/>
            <a:ext cx="53399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Para que sirve?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53C5AC-BFA1-43AE-825B-4A28C0208B6A}"/>
              </a:ext>
            </a:extLst>
          </p:cNvPr>
          <p:cNvSpPr/>
          <p:nvPr/>
        </p:nvSpPr>
        <p:spPr>
          <a:xfrm>
            <a:off x="457171" y="196677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br>
              <a:rPr lang="es-CR" dirty="0">
                <a:latin typeface="inherit"/>
              </a:rPr>
            </a:br>
            <a:endParaRPr lang="es-C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R" b="1" dirty="0">
                <a:latin typeface="inherit"/>
              </a:rPr>
              <a:t>Para desarrolladores</a:t>
            </a:r>
            <a:r>
              <a:rPr lang="es-CR" dirty="0">
                <a:latin typeface="inherit"/>
              </a:rPr>
              <a:t>: utilizando esta tecnología es posible instalar diferentes sistemas operativos, parches de seguridad, desarrollos propios o de terceros.</a:t>
            </a:r>
            <a:endParaRPr lang="es-C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R" b="1" dirty="0">
                <a:latin typeface="inherit"/>
              </a:rPr>
              <a:t>En entornos de producción</a:t>
            </a:r>
            <a:r>
              <a:rPr lang="es-CR" dirty="0">
                <a:latin typeface="inherit"/>
              </a:rPr>
              <a:t>: útil para garantizar la continuidad del negocio aprovechando los tiempos muertos.</a:t>
            </a:r>
            <a:endParaRPr lang="es-C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R" b="1" dirty="0">
                <a:latin typeface="inherit"/>
              </a:rPr>
              <a:t>Centralizar</a:t>
            </a:r>
            <a:r>
              <a:rPr lang="es-CR" dirty="0">
                <a:latin typeface="inherit"/>
              </a:rPr>
              <a:t>: gracias a la virtualización es posible realizar actividades de prevención, como </a:t>
            </a:r>
            <a:r>
              <a:rPr lang="es-CR" dirty="0" err="1">
                <a:latin typeface="inherit"/>
              </a:rPr>
              <a:t>backups</a:t>
            </a:r>
            <a:r>
              <a:rPr lang="es-CR" dirty="0">
                <a:latin typeface="inherit"/>
              </a:rPr>
              <a:t>, desde el gestor de máquinas virtuales.</a:t>
            </a:r>
            <a:endParaRPr lang="es-C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R" b="1" dirty="0">
                <a:latin typeface="inherit"/>
              </a:rPr>
              <a:t>Redistribuir </a:t>
            </a:r>
            <a:r>
              <a:rPr lang="es-CR" dirty="0">
                <a:latin typeface="inherit"/>
              </a:rPr>
              <a:t>los recursos de los servidores físicos</a:t>
            </a:r>
            <a:endParaRPr lang="es-C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R" b="1" dirty="0">
                <a:latin typeface="inherit"/>
              </a:rPr>
              <a:t>Emuladores de hardware</a:t>
            </a:r>
            <a:r>
              <a:rPr lang="es-CR" dirty="0">
                <a:latin typeface="inherit"/>
              </a:rPr>
              <a:t>: reemplazar estaciones de trabajo por terminales tontas.</a:t>
            </a:r>
            <a:endParaRPr lang="es-CR" dirty="0">
              <a:effectLst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31BAAC-DBD6-492C-89DD-2429CD64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407" y="1832237"/>
            <a:ext cx="513250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7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0FF14-2D66-43B4-B9F6-454117E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EA5CB8-8F83-4EB1-A791-18C78780F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Cuales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 para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(gratis y de </a:t>
            </a:r>
            <a:r>
              <a:rPr lang="en-US" dirty="0" err="1"/>
              <a:t>pago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7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B0E2A2D-FA7A-49C5-AFED-AD118DD29B42}"/>
              </a:ext>
            </a:extLst>
          </p:cNvPr>
          <p:cNvSpPr/>
          <p:nvPr/>
        </p:nvSpPr>
        <p:spPr>
          <a:xfrm>
            <a:off x="5841023" y="1997344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 Rápida incorporación de nuevos recursos para los servidores virtualizados.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Reducción de los costes de espacio y consumo necesario.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Reducción de los costes de IT gracias al aumento de la eficiencia y la flexibilidad en el uso de recursos.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Administración global centralizada y simplificada.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Nos permite gestionar nuestro CPD como un pool de recursos o agrupación de toda la capacidad de procesamiento, memoria, red y almacenamiento disponible en nuestra infraestructura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No sólo aporta el beneficio directo en la reducción del hardware necesario, así como de sus costes asociados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Reduce los tiempos de parada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Alto grado de satisfacción general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A4A6CCC-7767-463B-87FB-97D6A570E173}"/>
              </a:ext>
            </a:extLst>
          </p:cNvPr>
          <p:cNvSpPr/>
          <p:nvPr/>
        </p:nvSpPr>
        <p:spPr>
          <a:xfrm>
            <a:off x="4599308" y="188640"/>
            <a:ext cx="2993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Ventajas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B0E9DF-C817-4F2F-BBEE-CCB793D98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8" y="2609850"/>
            <a:ext cx="566334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7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BE0FC21-A699-4322-A9AA-DF9E11D3EC2E}"/>
              </a:ext>
            </a:extLst>
          </p:cNvPr>
          <p:cNvSpPr/>
          <p:nvPr/>
        </p:nvSpPr>
        <p:spPr>
          <a:xfrm>
            <a:off x="4089393" y="188641"/>
            <a:ext cx="4224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Desventajas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C9A30F7-6507-442F-B24F-6CD99427D9C0}"/>
              </a:ext>
            </a:extLst>
          </p:cNvPr>
          <p:cNvSpPr/>
          <p:nvPr/>
        </p:nvSpPr>
        <p:spPr>
          <a:xfrm>
            <a:off x="427892" y="263063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R" b="1" dirty="0"/>
              <a:t>Aumento de los costos iniciales</a:t>
            </a:r>
          </a:p>
          <a:p>
            <a:endParaRPr lang="es-C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R" b="1" dirty="0"/>
              <a:t>La inversión en </a:t>
            </a:r>
            <a:r>
              <a:rPr lang="es-CR" b="1" i="1" dirty="0"/>
              <a:t>software</a:t>
            </a:r>
            <a:r>
              <a:rPr lang="es-CR" b="1" dirty="0"/>
              <a:t> para gestionar servidores.</a:t>
            </a:r>
          </a:p>
          <a:p>
            <a:endParaRPr lang="es-C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R" b="1" dirty="0"/>
              <a:t> Necesidad de aprender a manejar el nuevo entorno virtual.</a:t>
            </a:r>
          </a:p>
          <a:p>
            <a:endParaRPr lang="es-C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R" b="1" dirty="0"/>
              <a:t>Menor rendimiento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41ED4A-C214-4201-839F-BD2871F2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31" y="2320803"/>
            <a:ext cx="5290038" cy="330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81923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292</Words>
  <Application>Microsoft Office PowerPoint</Application>
  <PresentationFormat>Panorámica</PresentationFormat>
  <Paragraphs>55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inherit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Roque Chacón</dc:creator>
  <cp:lastModifiedBy>Kevin Arias Arce</cp:lastModifiedBy>
  <cp:revision>17</cp:revision>
  <dcterms:created xsi:type="dcterms:W3CDTF">2017-09-24T23:54:25Z</dcterms:created>
  <dcterms:modified xsi:type="dcterms:W3CDTF">2017-09-26T01:41:02Z</dcterms:modified>
</cp:coreProperties>
</file>